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7" r:id="rId20"/>
    <p:sldId id="279" r:id="rId21"/>
    <p:sldId id="276" r:id="rId22"/>
    <p:sldId id="28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3F3"/>
    <a:srgbClr val="595959"/>
    <a:srgbClr val="6C7C8B"/>
    <a:srgbClr val="56815A"/>
    <a:srgbClr val="0070C0"/>
    <a:srgbClr val="FFC000"/>
    <a:srgbClr val="B0201F"/>
    <a:srgbClr val="4472C4"/>
    <a:srgbClr val="CFCFD0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50" d="100"/>
          <a:sy n="150" d="100"/>
        </p:scale>
        <p:origin x="-1320" y="-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85AC04-AD3F-4BA9-ACC1-2BC1F5066F31}"/>
              </a:ext>
            </a:extLst>
          </p:cNvPr>
          <p:cNvSpPr/>
          <p:nvPr/>
        </p:nvSpPr>
        <p:spPr>
          <a:xfrm>
            <a:off x="718393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C700096-FB94-4F95-9463-E91962C81C63}"/>
              </a:ext>
            </a:extLst>
          </p:cNvPr>
          <p:cNvSpPr/>
          <p:nvPr/>
        </p:nvSpPr>
        <p:spPr>
          <a:xfrm>
            <a:off x="723015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52F71-9E2E-4202-B3D4-BFE9C71BA0CF}"/>
              </a:ext>
            </a:extLst>
          </p:cNvPr>
          <p:cNvSpPr/>
          <p:nvPr/>
        </p:nvSpPr>
        <p:spPr>
          <a:xfrm>
            <a:off x="7230155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0781AE-CB27-4479-B5FC-3B3718FDCA2B}"/>
              </a:ext>
            </a:extLst>
          </p:cNvPr>
          <p:cNvSpPr/>
          <p:nvPr/>
        </p:nvSpPr>
        <p:spPr>
          <a:xfrm>
            <a:off x="7230155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BE0BC3-13CC-4E44-A394-E3C40BB4BBDC}"/>
              </a:ext>
            </a:extLst>
          </p:cNvPr>
          <p:cNvSpPr/>
          <p:nvPr/>
        </p:nvSpPr>
        <p:spPr>
          <a:xfrm>
            <a:off x="7230155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D705CD-D626-43FD-8F03-3246B76ADB68}"/>
              </a:ext>
            </a:extLst>
          </p:cNvPr>
          <p:cNvCxnSpPr>
            <a:cxnSpLocks/>
          </p:cNvCxnSpPr>
          <p:nvPr/>
        </p:nvCxnSpPr>
        <p:spPr>
          <a:xfrm flipV="1">
            <a:off x="7329200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72FEB4-2E6B-412E-ACD3-EB18956F807B}"/>
              </a:ext>
            </a:extLst>
          </p:cNvPr>
          <p:cNvGrpSpPr/>
          <p:nvPr/>
        </p:nvGrpSpPr>
        <p:grpSpPr>
          <a:xfrm>
            <a:off x="3423813" y="330506"/>
            <a:ext cx="1548843" cy="2069185"/>
            <a:chOff x="3945176" y="951563"/>
            <a:chExt cx="3318103" cy="20691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E537A1-8656-458E-B265-8EAF7412BCA0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5F9A733-B6A8-4E58-93DA-D48B5C633826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CD9E-5D0A-4C68-8BE6-45E90DEB7CA8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F445F1-3499-460C-855B-3407B0F4ACE0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665F761-8EA9-4DB5-8092-EE7A5D4AE5AF}"/>
              </a:ext>
            </a:extLst>
          </p:cNvPr>
          <p:cNvGrpSpPr/>
          <p:nvPr/>
        </p:nvGrpSpPr>
        <p:grpSpPr>
          <a:xfrm>
            <a:off x="5415668" y="330506"/>
            <a:ext cx="1548843" cy="2069185"/>
            <a:chOff x="3945176" y="951563"/>
            <a:chExt cx="3318103" cy="206918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D950879-1FC8-4205-AB5E-7550319BDE51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29AC0-1D98-4FD0-8602-F562E6BFF6E5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켤 신호 선택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084479-BCD4-4E47-A139-0BF08BA7A2EE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463A68-FB1A-407A-AAFD-F1408A894B9A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3F4F65-25E2-4C5A-84CB-6A8E0B928C13}"/>
              </a:ext>
            </a:extLst>
          </p:cNvPr>
          <p:cNvGrpSpPr/>
          <p:nvPr/>
        </p:nvGrpSpPr>
        <p:grpSpPr>
          <a:xfrm>
            <a:off x="5547883" y="802562"/>
            <a:ext cx="1284412" cy="1284412"/>
            <a:chOff x="-9135022" y="-315128"/>
            <a:chExt cx="6667500" cy="6667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20F8F7-0E71-44F2-A94D-B5515DE2206C}"/>
                </a:ext>
              </a:extLst>
            </p:cNvPr>
            <p:cNvSpPr/>
            <p:nvPr/>
          </p:nvSpPr>
          <p:spPr>
            <a:xfrm>
              <a:off x="-9135022" y="-315128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A4436E2-D4E4-45A6-8283-11EBC56D4F30}"/>
                </a:ext>
              </a:extLst>
            </p:cNvPr>
            <p:cNvGrpSpPr/>
            <p:nvPr/>
          </p:nvGrpSpPr>
          <p:grpSpPr>
            <a:xfrm>
              <a:off x="-9135022" y="2090691"/>
              <a:ext cx="6667498" cy="1855862"/>
              <a:chOff x="-201999" y="2599121"/>
              <a:chExt cx="3178562" cy="185586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0410FEA-3D30-4427-B105-950983C84F59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94E46F-184D-4B4E-A5A2-045418DB5AB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4902600-D896-4E9D-B167-CE961A657DD8}"/>
                </a:ext>
              </a:extLst>
            </p:cNvPr>
            <p:cNvSpPr/>
            <p:nvPr/>
          </p:nvSpPr>
          <p:spPr>
            <a:xfrm>
              <a:off x="-7048732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785E391-DD12-467B-A161-7FE422DE5C89}"/>
                </a:ext>
              </a:extLst>
            </p:cNvPr>
            <p:cNvGrpSpPr/>
            <p:nvPr/>
          </p:nvGrpSpPr>
          <p:grpSpPr>
            <a:xfrm rot="5400000">
              <a:off x="-9135021" y="2090690"/>
              <a:ext cx="6667498" cy="1855862"/>
              <a:chOff x="-201999" y="2599121"/>
              <a:chExt cx="3178562" cy="185586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21293A2-BAA8-4275-A34C-0A52726A30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32A2EB-80BE-43FB-9744-93D1A062F180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6D2F48-6451-4F59-9739-4AD8CFA53069}"/>
                </a:ext>
              </a:extLst>
            </p:cNvPr>
            <p:cNvSpPr/>
            <p:nvPr/>
          </p:nvSpPr>
          <p:spPr>
            <a:xfrm flipH="1">
              <a:off x="-4875704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AC5CBE-2E72-4BCB-AE7B-90E4B7BC44D0}"/>
                </a:ext>
              </a:extLst>
            </p:cNvPr>
            <p:cNvSpPr/>
            <p:nvPr/>
          </p:nvSpPr>
          <p:spPr>
            <a:xfrm rot="5400000">
              <a:off x="-5961037" y="1001570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CC65DB-A868-41A5-8E8A-743787319AC8}"/>
                </a:ext>
              </a:extLst>
            </p:cNvPr>
            <p:cNvSpPr/>
            <p:nvPr/>
          </p:nvSpPr>
          <p:spPr>
            <a:xfrm>
              <a:off x="-6729205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337734-1DAB-46B6-A10A-128AF9C3712D}"/>
                </a:ext>
              </a:extLst>
            </p:cNvPr>
            <p:cNvSpPr/>
            <p:nvPr/>
          </p:nvSpPr>
          <p:spPr>
            <a:xfrm>
              <a:off x="-6820592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716DF5-8104-4360-B48B-EB068307AB16}"/>
                </a:ext>
              </a:extLst>
            </p:cNvPr>
            <p:cNvSpPr/>
            <p:nvPr/>
          </p:nvSpPr>
          <p:spPr>
            <a:xfrm>
              <a:off x="-6729205" y="2026517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BD4658-B823-4056-ACB8-EFBD8AA07A79}"/>
              </a:ext>
            </a:extLst>
          </p:cNvPr>
          <p:cNvSpPr/>
          <p:nvPr/>
        </p:nvSpPr>
        <p:spPr>
          <a:xfrm>
            <a:off x="5567433" y="1439617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F5FD944-227A-4BE4-B34A-3ECBC1B26476}"/>
              </a:ext>
            </a:extLst>
          </p:cNvPr>
          <p:cNvSpPr/>
          <p:nvPr/>
        </p:nvSpPr>
        <p:spPr>
          <a:xfrm>
            <a:off x="6386014" y="1235130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A506BD0-1A24-4551-9207-7D6302C9CCC9}"/>
              </a:ext>
            </a:extLst>
          </p:cNvPr>
          <p:cNvSpPr/>
          <p:nvPr/>
        </p:nvSpPr>
        <p:spPr>
          <a:xfrm>
            <a:off x="6115666" y="1650466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CB21D1C-F7B6-42B0-B89D-3D99487974D6}"/>
              </a:ext>
            </a:extLst>
          </p:cNvPr>
          <p:cNvSpPr/>
          <p:nvPr/>
        </p:nvSpPr>
        <p:spPr>
          <a:xfrm>
            <a:off x="5810090" y="1035852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C7A572-84E3-4FEF-AD60-5E0ECCA05DCD}"/>
              </a:ext>
            </a:extLst>
          </p:cNvPr>
          <p:cNvSpPr/>
          <p:nvPr/>
        </p:nvSpPr>
        <p:spPr>
          <a:xfrm>
            <a:off x="5914956" y="2136044"/>
            <a:ext cx="562832" cy="20915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1EFEA8-97FE-4A6D-B275-E58863A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92" y="2061818"/>
            <a:ext cx="7838723" cy="4567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05D5B-FD6F-4A2A-90A3-B1D95096799D}"/>
              </a:ext>
            </a:extLst>
          </p:cNvPr>
          <p:cNvGrpSpPr/>
          <p:nvPr/>
        </p:nvGrpSpPr>
        <p:grpSpPr>
          <a:xfrm>
            <a:off x="5729156" y="343564"/>
            <a:ext cx="1064480" cy="1412362"/>
            <a:chOff x="5657850" y="3354902"/>
            <a:chExt cx="1064480" cy="141236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0199683-2DAC-402C-BD22-EF9453874BD0}"/>
                </a:ext>
              </a:extLst>
            </p:cNvPr>
            <p:cNvGrpSpPr/>
            <p:nvPr/>
          </p:nvGrpSpPr>
          <p:grpSpPr>
            <a:xfrm>
              <a:off x="5657850" y="3354902"/>
              <a:ext cx="1064480" cy="1412362"/>
              <a:chOff x="3945176" y="951563"/>
              <a:chExt cx="3318103" cy="20691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FE02DE7-C941-44B2-B701-C8B5E1A9C56D}"/>
                  </a:ext>
                </a:extLst>
              </p:cNvPr>
              <p:cNvGrpSpPr/>
              <p:nvPr/>
            </p:nvGrpSpPr>
            <p:grpSpPr>
              <a:xfrm>
                <a:off x="3945176" y="951563"/>
                <a:ext cx="3318103" cy="2067059"/>
                <a:chOff x="6344467" y="3590323"/>
                <a:chExt cx="3318103" cy="2067059"/>
              </a:xfrm>
              <a:effectLst/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7047B60-DD4E-4455-8B18-6A89549C1833}"/>
                    </a:ext>
                  </a:extLst>
                </p:cNvPr>
                <p:cNvSpPr/>
                <p:nvPr/>
              </p:nvSpPr>
              <p:spPr>
                <a:xfrm>
                  <a:off x="6344467" y="3826351"/>
                  <a:ext cx="3318103" cy="18310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켤 신호 선택</a:t>
                  </a:r>
                  <a:endPara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59FACD7-D7B4-40EA-8386-72F122275B6B}"/>
                    </a:ext>
                  </a:extLst>
                </p:cNvPr>
                <p:cNvSpPr/>
                <p:nvPr/>
              </p:nvSpPr>
              <p:spPr>
                <a:xfrm>
                  <a:off x="6344467" y="3590323"/>
                  <a:ext cx="3318103" cy="236028"/>
                </a:xfrm>
                <a:prstGeom prst="rect">
                  <a:avLst/>
                </a:prstGeom>
                <a:solidFill>
                  <a:srgbClr val="CC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신호 도구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B1ECA51-D453-452A-AC6D-ADE524244E4D}"/>
                  </a:ext>
                </a:extLst>
              </p:cNvPr>
              <p:cNvSpPr/>
              <p:nvPr/>
            </p:nvSpPr>
            <p:spPr>
              <a:xfrm>
                <a:off x="3945177" y="951563"/>
                <a:ext cx="3318102" cy="206918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F7EB7D4-7A51-46E7-899A-B82BEB231197}"/>
                </a:ext>
              </a:extLst>
            </p:cNvPr>
            <p:cNvSpPr/>
            <p:nvPr/>
          </p:nvSpPr>
          <p:spPr>
            <a:xfrm>
              <a:off x="5963258" y="4535636"/>
              <a:ext cx="466228" cy="1643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취소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3156CF-D97A-4451-A025-C40D90522C5C}"/>
                </a:ext>
              </a:extLst>
            </p:cNvPr>
            <p:cNvGrpSpPr/>
            <p:nvPr/>
          </p:nvGrpSpPr>
          <p:grpSpPr>
            <a:xfrm>
              <a:off x="5825021" y="3746969"/>
              <a:ext cx="729680" cy="729680"/>
              <a:chOff x="5749059" y="3853982"/>
              <a:chExt cx="881603" cy="88160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1DE7C3C-7264-4EB9-B2F3-606F9A46FF2A}"/>
                  </a:ext>
                </a:extLst>
              </p:cNvPr>
              <p:cNvGrpSpPr/>
              <p:nvPr/>
            </p:nvGrpSpPr>
            <p:grpSpPr>
              <a:xfrm>
                <a:off x="5749059" y="3853982"/>
                <a:ext cx="881603" cy="881603"/>
                <a:chOff x="-9135022" y="-315128"/>
                <a:chExt cx="6667500" cy="66675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8750CB-89E0-4568-91FE-338844581540}"/>
                    </a:ext>
                  </a:extLst>
                </p:cNvPr>
                <p:cNvSpPr/>
                <p:nvPr/>
              </p:nvSpPr>
              <p:spPr>
                <a:xfrm>
                  <a:off x="-9135022" y="-315128"/>
                  <a:ext cx="6667500" cy="66675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CE1AF7D9-3C42-4CD0-B1BB-1D6F5EB60EAD}"/>
                    </a:ext>
                  </a:extLst>
                </p:cNvPr>
                <p:cNvGrpSpPr/>
                <p:nvPr/>
              </p:nvGrpSpPr>
              <p:grpSpPr>
                <a:xfrm>
                  <a:off x="-9135022" y="2090691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47FEC898-32CA-4913-9C2C-D70C2EE3F71E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944DFF6-D752-4163-BB0C-12164E3FE892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937C2E3-E6BB-4F6C-A5E1-AF97789F210A}"/>
                    </a:ext>
                  </a:extLst>
                </p:cNvPr>
                <p:cNvSpPr/>
                <p:nvPr/>
              </p:nvSpPr>
              <p:spPr>
                <a:xfrm>
                  <a:off x="-7048732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B8FF50A-A8C4-4668-A1B9-90A4171DF8C4}"/>
                    </a:ext>
                  </a:extLst>
                </p:cNvPr>
                <p:cNvGrpSpPr/>
                <p:nvPr/>
              </p:nvGrpSpPr>
              <p:grpSpPr>
                <a:xfrm rot="5400000">
                  <a:off x="-9135021" y="2090690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4A50AF6B-38E7-4160-BF28-ECB36D8E59F2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D4E88E2-819F-4F78-8F59-305E2582686C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2FED815-15D8-46BD-AD20-9A495E8E462E}"/>
                    </a:ext>
                  </a:extLst>
                </p:cNvPr>
                <p:cNvSpPr/>
                <p:nvPr/>
              </p:nvSpPr>
              <p:spPr>
                <a:xfrm flipH="1">
                  <a:off x="-4875704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7CDF5C1-0105-4FAF-9C0B-16D814128695}"/>
                    </a:ext>
                  </a:extLst>
                </p:cNvPr>
                <p:cNvSpPr/>
                <p:nvPr/>
              </p:nvSpPr>
              <p:spPr>
                <a:xfrm rot="5400000">
                  <a:off x="-5961037" y="1001570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A391D4E-C6F1-4DAB-96CD-A473E9E044C6}"/>
                    </a:ext>
                  </a:extLst>
                </p:cNvPr>
                <p:cNvSpPr/>
                <p:nvPr/>
              </p:nvSpPr>
              <p:spPr>
                <a:xfrm>
                  <a:off x="-6729205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307DCE3-679C-4888-AB34-5FB2B6AF14F8}"/>
                    </a:ext>
                  </a:extLst>
                </p:cNvPr>
                <p:cNvSpPr/>
                <p:nvPr/>
              </p:nvSpPr>
              <p:spPr>
                <a:xfrm>
                  <a:off x="-6820592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BEDD40-233D-4073-9A08-4BDA955B0BB0}"/>
                    </a:ext>
                  </a:extLst>
                </p:cNvPr>
                <p:cNvSpPr/>
                <p:nvPr/>
              </p:nvSpPr>
              <p:spPr>
                <a:xfrm>
                  <a:off x="-6729205" y="2026517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9D5DC55-7292-40E4-AFF6-4E994246C015}"/>
                  </a:ext>
                </a:extLst>
              </p:cNvPr>
              <p:cNvSpPr/>
              <p:nvPr/>
            </p:nvSpPr>
            <p:spPr>
              <a:xfrm>
                <a:off x="5838833" y="4252429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9595CB6-0C9F-4982-B447-AE34E028A775}"/>
                  </a:ext>
                </a:extLst>
              </p:cNvPr>
              <p:cNvSpPr/>
              <p:nvPr/>
            </p:nvSpPr>
            <p:spPr>
              <a:xfrm>
                <a:off x="6338282" y="4117204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48201C42-C293-4562-A77B-480A7F8BB029}"/>
                  </a:ext>
                </a:extLst>
              </p:cNvPr>
              <p:cNvSpPr/>
              <p:nvPr/>
            </p:nvSpPr>
            <p:spPr>
              <a:xfrm>
                <a:off x="6169797" y="4446346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12472E1-6148-46B1-82CE-AF9CFDE41371}"/>
                  </a:ext>
                </a:extLst>
              </p:cNvPr>
              <p:cNvSpPr/>
              <p:nvPr/>
            </p:nvSpPr>
            <p:spPr>
              <a:xfrm>
                <a:off x="6023871" y="3948437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DC24D7-3DE5-4449-959C-982004049F7B}"/>
              </a:ext>
            </a:extLst>
          </p:cNvPr>
          <p:cNvGrpSpPr/>
          <p:nvPr/>
        </p:nvGrpSpPr>
        <p:grpSpPr>
          <a:xfrm>
            <a:off x="8980169" y="343564"/>
            <a:ext cx="1064480" cy="1412362"/>
            <a:chOff x="3945176" y="951563"/>
            <a:chExt cx="3318103" cy="206918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856CEB1-3CC3-43C0-A657-205A69C87316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D1C62D-5AAD-4272-8A57-38C171F73EAB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  <a:p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E8F952A-0330-4D20-8836-68F10D4E1FB3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33F747B-42C4-4450-AF87-D764CFFADB28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A24521C-9820-48D4-B55B-CAAFE393D4F7}"/>
              </a:ext>
            </a:extLst>
          </p:cNvPr>
          <p:cNvSpPr/>
          <p:nvPr/>
        </p:nvSpPr>
        <p:spPr>
          <a:xfrm>
            <a:off x="9046181" y="692061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</a:t>
            </a:r>
            <a:r>
              <a:rPr lang="ko-KR" altLang="en-US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 및 종료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8186FEA-DE7D-432C-B0EC-80A32D77A7CA}"/>
              </a:ext>
            </a:extLst>
          </p:cNvPr>
          <p:cNvGrpSpPr/>
          <p:nvPr/>
        </p:nvGrpSpPr>
        <p:grpSpPr>
          <a:xfrm>
            <a:off x="7007734" y="343564"/>
            <a:ext cx="1064480" cy="1412362"/>
            <a:chOff x="3945176" y="951563"/>
            <a:chExt cx="3318103" cy="206918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B03D9F9-4CAA-49D9-8477-302414A09D02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C067915-F2E7-4226-90AD-987CE7980E83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&lt; 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완료 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&gt;</a:t>
                </a:r>
              </a:p>
              <a:p>
                <a:pPr algn="ctr"/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노란불을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 거친 후</a:t>
                </a:r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적용됩니다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.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7EFDC1D-BB38-49C0-B26E-0083694BA372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5660165-83E5-4E43-995A-78744D1D689D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493003-D141-4CCD-8E06-036361096AB5}"/>
              </a:ext>
            </a:extLst>
          </p:cNvPr>
          <p:cNvGrpSpPr/>
          <p:nvPr/>
        </p:nvGrpSpPr>
        <p:grpSpPr>
          <a:xfrm>
            <a:off x="7472493" y="4235450"/>
            <a:ext cx="1064480" cy="1042988"/>
            <a:chOff x="9834693" y="3429000"/>
            <a:chExt cx="1064480" cy="104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9262B4-5A2A-4639-BEF3-5CD96DEEFEBB}"/>
                </a:ext>
              </a:extLst>
            </p:cNvPr>
            <p:cNvSpPr/>
            <p:nvPr/>
          </p:nvSpPr>
          <p:spPr>
            <a:xfrm>
              <a:off x="9834693" y="3590106"/>
              <a:ext cx="1064480" cy="881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현재 스텝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도로 위 차량 수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  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6EF008-AA37-444C-819C-231A4EF16879}"/>
                </a:ext>
              </a:extLst>
            </p:cNvPr>
            <p:cNvSpPr/>
            <p:nvPr/>
          </p:nvSpPr>
          <p:spPr>
            <a:xfrm>
              <a:off x="9834693" y="3429000"/>
              <a:ext cx="1064480" cy="161106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시스템 </a:t>
              </a:r>
              <a:r>
                <a:rPr lang="ko-KR" altLang="en-US" sz="700" dirty="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A22DF6B-C853-45C6-AA7F-27199E943BF6}"/>
                </a:ext>
              </a:extLst>
            </p:cNvPr>
            <p:cNvSpPr/>
            <p:nvPr/>
          </p:nvSpPr>
          <p:spPr>
            <a:xfrm>
              <a:off x="9834693" y="3429000"/>
              <a:ext cx="1064480" cy="1042988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8ADA39C-A106-4982-B545-2D60C8A3C7D0}"/>
                </a:ext>
              </a:extLst>
            </p:cNvPr>
            <p:cNvSpPr/>
            <p:nvPr/>
          </p:nvSpPr>
          <p:spPr>
            <a:xfrm>
              <a:off x="9953627" y="4132848"/>
              <a:ext cx="826612" cy="164319"/>
            </a:xfrm>
            <a:prstGeom prst="roundRect">
              <a:avLst>
                <a:gd name="adj" fmla="val 50000"/>
              </a:avLst>
            </a:prstGeom>
            <a:solidFill>
              <a:srgbClr val="4F5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INI</a:t>
              </a:r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저장 및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3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77</Words>
  <Application>Microsoft Office PowerPoint</Application>
  <PresentationFormat>와이드스크린</PresentationFormat>
  <Paragraphs>39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CJK KR Medium</vt:lpstr>
      <vt:lpstr>닉스곤체 M 2.0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20</cp:revision>
  <dcterms:created xsi:type="dcterms:W3CDTF">2020-10-07T05:32:40Z</dcterms:created>
  <dcterms:modified xsi:type="dcterms:W3CDTF">2020-11-24T08:39:18Z</dcterms:modified>
</cp:coreProperties>
</file>